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1" r:id="rId2"/>
    <p:sldMasterId id="214748369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76" d="100"/>
          <a:sy n="76" d="100"/>
        </p:scale>
        <p:origin x="2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908925" y="4314825"/>
            <a:ext cx="2911475" cy="374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F4ABC-B2B4-487D-A115-3E5BE11FFA2C}" type="datetimeFigureOut">
              <a:rPr lang="en-US"/>
              <a:pPr>
                <a:defRPr/>
              </a:pPr>
              <a:t>7/13/2019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4350"/>
            <a:ext cx="640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338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CEC26-4E89-4403-8BAC-4499B4867B2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45565"/>
      </p:ext>
    </p:extLst>
  </p:cSld>
  <p:clrMapOvr>
    <a:masterClrMapping/>
  </p:clrMapOvr>
  <p:transition spd="slow" advClick="0" advTm="6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7196B-5C29-49EC-B97F-4B2CEF4E8616}" type="datetimeFigureOut">
              <a:rPr lang="en-US"/>
              <a:pPr>
                <a:defRPr/>
              </a:pPr>
              <a:t>7/13/2019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DE58B-81F8-4C87-B316-D3255593495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018254"/>
      </p:ext>
    </p:extLst>
  </p:cSld>
  <p:clrMapOvr>
    <a:masterClrMapping/>
  </p:clrMapOvr>
  <p:transition spd="slow" advClick="0" advTm="6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7813675" y="381000"/>
            <a:ext cx="2911475" cy="365125"/>
          </a:xfrm>
        </p:spPr>
        <p:txBody>
          <a:bodyPr/>
          <a:lstStyle>
            <a:lvl1pPr algn="r">
              <a:defRPr dirty="0"/>
            </a:lvl1pPr>
          </a:lstStyle>
          <a:p>
            <a:pPr>
              <a:defRPr/>
            </a:pPr>
            <a:fld id="{105D94D5-4FC5-4EFB-BD36-C69ADAF9031F}" type="datetimeFigureOut">
              <a:rPr lang="en-US"/>
              <a:pPr>
                <a:defRPr/>
              </a:pPr>
              <a:t>7/13/2019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413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32363-1690-4C2D-9061-EF1D48C8F92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24159"/>
      </p:ext>
    </p:extLst>
  </p:cSld>
  <p:clrMapOvr>
    <a:masterClrMapping/>
  </p:clrMapOvr>
  <p:transition spd="slow" advClick="0" advTm="6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8"/>
          <p:cNvSpPr txBox="1"/>
          <p:nvPr/>
        </p:nvSpPr>
        <p:spPr>
          <a:xfrm>
            <a:off x="476250" y="93345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7" name="TextBox 9"/>
          <p:cNvSpPr txBox="1"/>
          <p:nvPr/>
        </p:nvSpPr>
        <p:spPr>
          <a:xfrm>
            <a:off x="10983913" y="2701925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>
          <a:xfrm>
            <a:off x="7813675" y="381000"/>
            <a:ext cx="2911475" cy="365125"/>
          </a:xfrm>
        </p:spPr>
        <p:txBody>
          <a:bodyPr/>
          <a:lstStyle>
            <a:lvl1pPr algn="r">
              <a:defRPr dirty="0"/>
            </a:lvl1pPr>
          </a:lstStyle>
          <a:p>
            <a:pPr>
              <a:defRPr/>
            </a:pPr>
            <a:fld id="{4043D905-7915-43B6-8302-1A4855F15022}" type="datetimeFigureOut">
              <a:rPr lang="en-US"/>
              <a:pPr>
                <a:defRPr/>
              </a:pPr>
              <a:t>7/13/2019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685800" y="379413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EC208-2AB2-470E-84B2-B75BF697ADD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69205"/>
      </p:ext>
    </p:extLst>
  </p:cSld>
  <p:clrMapOvr>
    <a:masterClrMapping/>
  </p:clrMapOvr>
  <p:transition spd="slow" advClick="0" advTm="6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7813675" y="379413"/>
            <a:ext cx="2911475" cy="365125"/>
          </a:xfrm>
        </p:spPr>
        <p:txBody>
          <a:bodyPr/>
          <a:lstStyle>
            <a:lvl1pPr algn="r">
              <a:defRPr dirty="0"/>
            </a:lvl1pPr>
          </a:lstStyle>
          <a:p>
            <a:pPr>
              <a:defRPr/>
            </a:pPr>
            <a:fld id="{7D0AB61C-5B0A-46F5-9738-BA27D8590579}" type="datetimeFigureOut">
              <a:rPr lang="en-US"/>
              <a:pPr>
                <a:defRPr/>
              </a:pPr>
              <a:t>7/13/2019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413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A7C84-E67C-4DC0-A09E-0089897C46E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32493"/>
      </p:ext>
    </p:extLst>
  </p:cSld>
  <p:clrMapOvr>
    <a:masterClrMapping/>
  </p:clrMapOvr>
  <p:transition spd="slow" advClick="0" advTm="6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B2801-CF25-425D-B43C-5EEF6FE3CA90}" type="datetimeFigureOut">
              <a:rPr lang="en-US"/>
              <a:pPr>
                <a:defRPr/>
              </a:pPr>
              <a:t>7/13/2019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B53E4-7C9B-4414-9F3A-78512E24A4A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189193"/>
      </p:ext>
    </p:extLst>
  </p:cSld>
  <p:clrMapOvr>
    <a:masterClrMapping/>
  </p:clrMapOvr>
  <p:transition spd="slow" advClick="0" advTm="6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3D377-A4AC-42B6-B653-94E55C2771E4}" type="datetimeFigureOut">
              <a:rPr lang="en-US"/>
              <a:pPr>
                <a:defRPr/>
              </a:pPr>
              <a:t>7/13/2019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A4EB6-47A4-4DDE-AA7A-AF75041AEF4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20656"/>
      </p:ext>
    </p:extLst>
  </p:cSld>
  <p:clrMapOvr>
    <a:masterClrMapping/>
  </p:clrMapOvr>
  <p:transition spd="slow" advClick="0" advTm="6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9C468-41A3-4885-87C7-9EF45C9552D7}" type="datetimeFigureOut">
              <a:rPr lang="en-US"/>
              <a:pPr>
                <a:defRPr/>
              </a:pPr>
              <a:t>7/13/2019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A68AC-1AA2-4CFA-98FF-9DEE7285DB7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2470"/>
      </p:ext>
    </p:extLst>
  </p:cSld>
  <p:clrMapOvr>
    <a:masterClrMapping/>
  </p:clrMapOvr>
  <p:transition spd="slow" advClick="0" advTm="6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813675" y="379413"/>
            <a:ext cx="2911475" cy="365125"/>
          </a:xfrm>
        </p:spPr>
        <p:txBody>
          <a:bodyPr/>
          <a:lstStyle>
            <a:lvl1pPr algn="r">
              <a:defRPr dirty="0"/>
            </a:lvl1pPr>
          </a:lstStyle>
          <a:p>
            <a:pPr>
              <a:defRPr/>
            </a:pPr>
            <a:fld id="{7420FA27-D6FD-461B-A88F-774404011578}" type="datetimeFigureOut">
              <a:rPr lang="en-US"/>
              <a:pPr>
                <a:defRPr/>
              </a:pPr>
              <a:t>7/13/2019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EEF02-A45A-4A93-915D-8228D3BAD57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77513"/>
      </p:ext>
    </p:extLst>
  </p:cSld>
  <p:clrMapOvr>
    <a:masterClrMapping/>
  </p:clrMapOvr>
  <p:transition spd="slow" advClick="0" advTm="6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3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19CD5-781F-4CCB-91C7-D0F339D8D373}" type="datetimeFigureOut">
              <a:rPr lang="en-US"/>
              <a:pPr>
                <a:defRPr/>
              </a:pPr>
              <a:t>7/13/2019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B4F10-CCFD-4082-B18A-5EFADDF47B0E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038792"/>
      </p:ext>
    </p:extLst>
  </p:cSld>
  <p:clrMapOvr>
    <a:masterClrMapping/>
  </p:clrMapOvr>
  <p:transition spd="slow" advClick="0" advTm="6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01B57-C33F-4819-8819-15AF020FED13}" type="datetimeFigureOut">
              <a:rPr lang="en-US"/>
              <a:pPr>
                <a:defRPr/>
              </a:pPr>
              <a:t>7/13/2019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CA9D1-4CBD-4D08-B78D-FDB1BDBF6371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729916"/>
      </p:ext>
    </p:extLst>
  </p:cSld>
  <p:clrMapOvr>
    <a:masterClrMapping/>
  </p:clrMapOvr>
  <p:transition spd="slow" advClick="0" advTm="6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7013E-D859-454D-8CC1-2B96A039DA25}" type="datetimeFigureOut">
              <a:rPr lang="en-US"/>
              <a:pPr>
                <a:defRPr/>
              </a:pPr>
              <a:t>7/13/2019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1B04A-FFDB-444C-BF12-8BB752FEF24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023743"/>
      </p:ext>
    </p:extLst>
  </p:cSld>
  <p:clrMapOvr>
    <a:masterClrMapping/>
  </p:clrMapOvr>
  <p:transition spd="slow" advClick="0" advTm="600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28565-A86C-46F7-8146-A4F48617E87C}" type="datetimeFigureOut">
              <a:rPr lang="en-US"/>
              <a:pPr>
                <a:defRPr/>
              </a:pPr>
              <a:t>7/13/2019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75766-C989-4390-8D0A-B0A60C78A0D4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423922"/>
      </p:ext>
    </p:extLst>
  </p:cSld>
  <p:clrMapOvr>
    <a:masterClrMapping/>
  </p:clrMapOvr>
  <p:transition spd="slow" advClick="0" advTm="6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909E6-B5A4-406C-AF84-B0D5A10CF2C9}" type="datetimeFigureOut">
              <a:rPr lang="en-US"/>
              <a:pPr>
                <a:defRPr/>
              </a:pPr>
              <a:t>7/13/2019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2E9FB-6D9E-4751-A6A6-EA3F63FB96B6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991804"/>
      </p:ext>
    </p:extLst>
  </p:cSld>
  <p:clrMapOvr>
    <a:masterClrMapping/>
  </p:clrMapOvr>
  <p:transition spd="slow" advClick="0" advTm="6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0678D-F018-461A-AAA4-51FB0A631F90}" type="datetimeFigureOut">
              <a:rPr lang="en-US"/>
              <a:pPr>
                <a:defRPr/>
              </a:pPr>
              <a:t>7/13/2019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6B0A9-00AD-4DEF-A7A1-36BFC0146430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429474"/>
      </p:ext>
    </p:extLst>
  </p:cSld>
  <p:clrMapOvr>
    <a:masterClrMapping/>
  </p:clrMapOvr>
  <p:transition spd="slow" advClick="0" advTm="600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B40F3-DE9B-4F02-BF65-63FAF2C8E4B8}" type="datetimeFigureOut">
              <a:rPr lang="en-US"/>
              <a:pPr>
                <a:defRPr/>
              </a:pPr>
              <a:t>7/13/2019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EA6D9-1615-4224-A0A3-5B32D9C5BE01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571384"/>
      </p:ext>
    </p:extLst>
  </p:cSld>
  <p:clrMapOvr>
    <a:masterClrMapping/>
  </p:clrMapOvr>
  <p:transition spd="slow" advClick="0" advTm="600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FC107-0F3B-49C4-9ADE-4836901F25BE}" type="datetimeFigureOut">
              <a:rPr lang="en-US"/>
              <a:pPr>
                <a:defRPr/>
              </a:pPr>
              <a:t>7/13/2019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F5A24-D618-4E03-9C24-214586B519E5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473342"/>
      </p:ext>
    </p:extLst>
  </p:cSld>
  <p:clrMapOvr>
    <a:masterClrMapping/>
  </p:clrMapOvr>
  <p:transition spd="slow" advClick="0" advTm="600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9B1A5-4777-439C-9DF9-6EFBECE94419}" type="datetimeFigureOut">
              <a:rPr lang="en-US"/>
              <a:pPr>
                <a:defRPr/>
              </a:pPr>
              <a:t>7/13/2019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9F630-D418-4364-B18E-0B3CC4FA417E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730178"/>
      </p:ext>
    </p:extLst>
  </p:cSld>
  <p:clrMapOvr>
    <a:masterClrMapping/>
  </p:clrMapOvr>
  <p:transition spd="slow" advClick="0" advTm="600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1AE7B-55D0-4A79-903C-685370FA2407}" type="datetimeFigureOut">
              <a:rPr lang="en-US"/>
              <a:pPr>
                <a:defRPr/>
              </a:pPr>
              <a:t>7/13/2019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604A2-CA42-4220-AC44-E06327494C5D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441775"/>
      </p:ext>
    </p:extLst>
  </p:cSld>
  <p:clrMapOvr>
    <a:masterClrMapping/>
  </p:clrMapOvr>
  <p:transition spd="slow" advClick="0" advTm="600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255C2-6C4D-4D8D-9053-97FD992C6C27}" type="datetimeFigureOut">
              <a:rPr lang="en-US"/>
              <a:pPr>
                <a:defRPr/>
              </a:pPr>
              <a:t>7/13/2019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2FF58-F0CB-492F-9AC3-838B21B0BF85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966734"/>
      </p:ext>
    </p:extLst>
  </p:cSld>
  <p:clrMapOvr>
    <a:masterClrMapping/>
  </p:clrMapOvr>
  <p:transition spd="slow" advClick="0" advTm="600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9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altLang="en-US" sz="800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21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altLang="en-US" sz="800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  <a:endParaRPr lang="en-US" altLang="en-US">
              <a:solidFill>
                <a:srgbClr val="C0E474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83892-3EA7-4AF1-B5F7-5E18990CF272}" type="datetimeFigureOut">
              <a:rPr lang="en-US"/>
              <a:pPr>
                <a:defRPr/>
              </a:pPr>
              <a:t>7/13/2019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2F8D6-84BF-41BB-8803-9B2F28B3278E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162951"/>
      </p:ext>
    </p:extLst>
  </p:cSld>
  <p:clrMapOvr>
    <a:masterClrMapping/>
  </p:clrMapOvr>
  <p:transition spd="slow" advClick="0" advTm="600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62CA7-AED4-4FF8-A65F-542F73757CA8}" type="datetimeFigureOut">
              <a:rPr lang="en-US"/>
              <a:pPr>
                <a:defRPr/>
              </a:pPr>
              <a:t>7/13/2019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53306-8EE7-49E6-AF4F-D51CEC110DB6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341448"/>
      </p:ext>
    </p:extLst>
  </p:cSld>
  <p:clrMapOvr>
    <a:masterClrMapping/>
  </p:clrMapOvr>
  <p:transition spd="slow" advClick="0" advTm="6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813675" y="381000"/>
            <a:ext cx="2911475" cy="365125"/>
          </a:xfrm>
        </p:spPr>
        <p:txBody>
          <a:bodyPr/>
          <a:lstStyle>
            <a:lvl1pPr algn="r">
              <a:defRPr dirty="0"/>
            </a:lvl1pPr>
          </a:lstStyle>
          <a:p>
            <a:pPr>
              <a:defRPr/>
            </a:pPr>
            <a:fld id="{DC48F189-1941-4DBD-8D53-17F70276B194}" type="datetimeFigureOut">
              <a:rPr lang="en-US"/>
              <a:pPr>
                <a:defRPr/>
              </a:pPr>
              <a:t>7/13/2019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350" cy="363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65B8A-7750-452E-A366-D8E3B5E30B1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053214"/>
      </p:ext>
    </p:extLst>
  </p:cSld>
  <p:clrMapOvr>
    <a:masterClrMapping/>
  </p:clrMapOvr>
  <p:transition spd="slow" advClick="0" advTm="600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altLang="en-US" sz="800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24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altLang="en-US" sz="800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683C5-2816-4520-9572-859BC2A37855}" type="datetimeFigureOut">
              <a:rPr lang="en-US"/>
              <a:pPr>
                <a:defRPr/>
              </a:pPr>
              <a:t>7/13/2019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0AFF8-5776-4A5F-B8EC-5A67F0DF659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091934"/>
      </p:ext>
    </p:extLst>
  </p:cSld>
  <p:clrMapOvr>
    <a:masterClrMapping/>
  </p:clrMapOvr>
  <p:transition spd="slow" advClick="0" advTm="600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9649B-D29B-4700-A1A9-2B2C89BF0443}" type="datetimeFigureOut">
              <a:rPr lang="en-US"/>
              <a:pPr>
                <a:defRPr/>
              </a:pPr>
              <a:t>7/13/2019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4619-01F1-4239-BE88-FEE19FC3C790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980003"/>
      </p:ext>
    </p:extLst>
  </p:cSld>
  <p:clrMapOvr>
    <a:masterClrMapping/>
  </p:clrMapOvr>
  <p:transition spd="slow" advClick="0" advTm="600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156F9-F862-4713-9287-CC419CBE35AC}" type="datetimeFigureOut">
              <a:rPr lang="en-US"/>
              <a:pPr>
                <a:defRPr/>
              </a:pPr>
              <a:t>7/13/2019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54D38-F684-4E5C-9E69-E444B801B38C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513287"/>
      </p:ext>
    </p:extLst>
  </p:cSld>
  <p:clrMapOvr>
    <a:masterClrMapping/>
  </p:clrMapOvr>
  <p:transition spd="slow" advClick="0" advTm="600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DA028-8098-4761-9CFF-F2576E630513}" type="datetimeFigureOut">
              <a:rPr lang="en-US"/>
              <a:pPr>
                <a:defRPr/>
              </a:pPr>
              <a:t>7/13/2019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B4B58-73EF-41AC-8C6A-21F5E8AD82BE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393912"/>
      </p:ext>
    </p:extLst>
  </p:cSld>
  <p:clrMapOvr>
    <a:masterClrMapping/>
  </p:clrMapOvr>
  <p:transition spd="slow" advClick="0" advTm="600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8BEEF-9CB0-4615-8943-CD2534EB9C49}" type="datetimeFigureOut">
              <a:rPr lang="en-US"/>
              <a:pPr>
                <a:defRPr/>
              </a:pPr>
              <a:t>7/13/2019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8465A-4E7E-43EC-8D98-98652EE799E3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852988"/>
      </p:ext>
    </p:extLst>
  </p:cSld>
  <p:clrMapOvr>
    <a:masterClrMapping/>
  </p:clrMapOvr>
  <p:transition spd="slow" advClick="0" advTm="600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AEDA1-BEBD-4491-8C53-59A54BD46D02}" type="datetimeFigureOut">
              <a:rPr lang="en-US"/>
              <a:pPr>
                <a:defRPr/>
              </a:pPr>
              <a:t>7/13/2019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4C4F8-2D4D-41F2-9389-B5EE5D7A8ACC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941056"/>
      </p:ext>
    </p:extLst>
  </p:cSld>
  <p:clrMapOvr>
    <a:masterClrMapping/>
  </p:clrMapOvr>
  <p:transition spd="slow" advClick="0" advTm="600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0FB2B-F37D-4631-8DE5-D7ABE01E38DC}" type="datetimeFigureOut">
              <a:rPr lang="en-US"/>
              <a:pPr>
                <a:defRPr/>
              </a:pPr>
              <a:t>7/13/2019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11A69-30B7-445A-B9D3-2A781F533C58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957759"/>
      </p:ext>
    </p:extLst>
  </p:cSld>
  <p:clrMapOvr>
    <a:masterClrMapping/>
  </p:clrMapOvr>
  <p:transition spd="slow" advClick="0" advTm="600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528E6-63D1-4F1A-8503-E9D62585FB42}" type="datetimeFigureOut">
              <a:rPr lang="en-US"/>
              <a:pPr>
                <a:defRPr/>
              </a:pPr>
              <a:t>7/13/2019</a:t>
            </a:fld>
            <a:endParaRPr lang="en-US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1D5BB-423B-47F6-B9FB-66CE0B18B7BE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054072"/>
      </p:ext>
    </p:extLst>
  </p:cSld>
  <p:clrMapOvr>
    <a:masterClrMapping/>
  </p:clrMapOvr>
  <p:transition spd="slow" advClick="0" advTm="600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314C8-AC61-4334-9F5C-28A906B55D49}" type="datetimeFigureOut">
              <a:rPr lang="en-US"/>
              <a:pPr>
                <a:defRPr/>
              </a:pPr>
              <a:t>7/13/2019</a:t>
            </a:fld>
            <a:endParaRPr lang="en-US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F2CA4-34F4-4D94-AF2A-F817AA4D191A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518850"/>
      </p:ext>
    </p:extLst>
  </p:cSld>
  <p:clrMapOvr>
    <a:masterClrMapping/>
  </p:clrMapOvr>
  <p:transition spd="slow" advClick="0" advTm="600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91BF3-A59E-4F60-8693-241B76D56422}" type="datetimeFigureOut">
              <a:rPr lang="en-US"/>
              <a:pPr>
                <a:defRPr/>
              </a:pPr>
              <a:t>7/13/2019</a:t>
            </a:fld>
            <a:endParaRPr lang="en-US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4746D-CCA7-475B-8BF8-ED2D11624709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711181"/>
      </p:ext>
    </p:extLst>
  </p:cSld>
  <p:clrMapOvr>
    <a:masterClrMapping/>
  </p:clrMapOvr>
  <p:transition spd="slow" advClick="0" advTm="6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D45A6-907F-42B1-AA99-9A177315366B}" type="datetimeFigureOut">
              <a:rPr lang="en-US"/>
              <a:pPr>
                <a:defRPr/>
              </a:pPr>
              <a:t>7/13/2019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2AFDF-283A-4640-BB02-72A290DC910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350614"/>
      </p:ext>
    </p:extLst>
  </p:cSld>
  <p:clrMapOvr>
    <a:masterClrMapping/>
  </p:clrMapOvr>
  <p:transition spd="slow" advClick="0" advTm="600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D6503-7FA3-480B-9837-E92926785BB4}" type="datetimeFigureOut">
              <a:rPr lang="en-US"/>
              <a:pPr>
                <a:defRPr/>
              </a:pPr>
              <a:t>7/13/2019</a:t>
            </a:fld>
            <a:endParaRPr lang="en-US" dirty="0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76DFF-6BAE-4E68-842C-FC5291253B8E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025047"/>
      </p:ext>
    </p:extLst>
  </p:cSld>
  <p:clrMapOvr>
    <a:masterClrMapping/>
  </p:clrMapOvr>
  <p:transition spd="slow" advClick="0" advTm="600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6A27D-D6A2-4AF1-9169-5C3A90B5F419}" type="datetimeFigureOut">
              <a:rPr lang="en-US"/>
              <a:pPr>
                <a:defRPr/>
              </a:pPr>
              <a:t>7/13/2019</a:t>
            </a:fld>
            <a:endParaRPr lang="en-US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B6706-D0DE-4712-81D3-10A35A8EFD34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896109"/>
      </p:ext>
    </p:extLst>
  </p:cSld>
  <p:clrMapOvr>
    <a:masterClrMapping/>
  </p:clrMapOvr>
  <p:transition spd="slow" advClick="0" advTm="600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CBA0A-DEF6-4DB6-B9F9-054CEC29A77E}" type="datetimeFigureOut">
              <a:rPr lang="en-US"/>
              <a:pPr>
                <a:defRPr/>
              </a:pPr>
              <a:t>7/13/2019</a:t>
            </a:fld>
            <a:endParaRPr lang="en-US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722B8-1195-44F7-B929-865620928DA9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395911"/>
      </p:ext>
    </p:extLst>
  </p:cSld>
  <p:clrMapOvr>
    <a:masterClrMapping/>
  </p:clrMapOvr>
  <p:transition spd="slow" advClick="0" advTm="600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B053E-47BF-43BE-BAE4-24FFAEA2019D}" type="datetimeFigureOut">
              <a:rPr lang="en-US"/>
              <a:pPr>
                <a:defRPr/>
              </a:pPr>
              <a:t>7/13/2019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A85F0-9FF2-4351-B00E-D77B68FADADA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828359"/>
      </p:ext>
    </p:extLst>
  </p:cSld>
  <p:clrMapOvr>
    <a:masterClrMapping/>
  </p:clrMapOvr>
  <p:transition spd="slow" advClick="0" advTm="600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1C285-BA07-4233-87CC-2E39CF4C8864}" type="datetimeFigureOut">
              <a:rPr lang="en-US"/>
              <a:pPr>
                <a:defRPr/>
              </a:pPr>
              <a:t>7/13/2019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AB9D2-F029-40BD-AD61-06D1BA1F8FD7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779298"/>
      </p:ext>
    </p:extLst>
  </p:cSld>
  <p:clrMapOvr>
    <a:masterClrMapping/>
  </p:clrMapOvr>
  <p:transition spd="slow" advClick="0" advTm="6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C2AA7-E0FE-472F-A4FC-5052B0A2ACF9}" type="datetimeFigureOut">
              <a:rPr lang="en-US"/>
              <a:pPr>
                <a:defRPr/>
              </a:pPr>
              <a:t>7/13/2019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5B8BF-E5FC-4CF8-98BB-C3C5ECC5503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57683"/>
      </p:ext>
    </p:extLst>
  </p:cSld>
  <p:clrMapOvr>
    <a:masterClrMapping/>
  </p:clrMapOvr>
  <p:transition spd="slow" advClick="0" advTm="6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03498-689E-4C89-A59C-0E2361446D73}" type="datetimeFigureOut">
              <a:rPr lang="en-US"/>
              <a:pPr>
                <a:defRPr/>
              </a:pPr>
              <a:t>7/13/2019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6557B-C415-4F6D-8CD7-69044C8C138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52233"/>
      </p:ext>
    </p:extLst>
  </p:cSld>
  <p:clrMapOvr>
    <a:masterClrMapping/>
  </p:clrMapOvr>
  <p:transition spd="slow" advClick="0" advTm="6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4061A-AC40-401E-8466-923544F2C1DF}" type="datetimeFigureOut">
              <a:rPr lang="en-US"/>
              <a:pPr>
                <a:defRPr/>
              </a:pPr>
              <a:t>7/13/2019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18818-BC47-414B-8FDA-25764165D64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42506"/>
      </p:ext>
    </p:extLst>
  </p:cSld>
  <p:clrMapOvr>
    <a:masterClrMapping/>
  </p:clrMapOvr>
  <p:transition spd="slow" advClick="0" advTm="6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EE90D-192F-4B60-B4A6-BA65A5070776}" type="datetimeFigureOut">
              <a:rPr lang="en-US"/>
              <a:pPr>
                <a:defRPr/>
              </a:pPr>
              <a:t>7/13/2019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15B9B-9407-43E9-9D09-E827240E50A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774772"/>
      </p:ext>
    </p:extLst>
  </p:cSld>
  <p:clrMapOvr>
    <a:masterClrMapping/>
  </p:clrMapOvr>
  <p:transition spd="slow" advClick="0" advTm="6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FF794-3F74-4EC2-B62F-F2D91B27E49A}" type="datetimeFigureOut">
              <a:rPr lang="en-US"/>
              <a:pPr>
                <a:defRPr/>
              </a:pPr>
              <a:t>7/13/2019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E9DD9-6B94-40CC-AB0E-46DAF7A9038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625689"/>
      </p:ext>
    </p:extLst>
  </p:cSld>
  <p:clrMapOvr>
    <a:masterClrMapping/>
  </p:clrMapOvr>
  <p:transition spd="slow" advClick="0" advTm="6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3588"/>
            <a:ext cx="8610600" cy="1293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193925"/>
            <a:ext cx="10820400" cy="402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Tekststijl van het model bewerken</a:t>
            </a:r>
          </a:p>
          <a:p>
            <a:pPr lvl="1"/>
            <a:r>
              <a:rPr lang="nl-NL" altLang="en-US" smtClean="0"/>
              <a:t>Tweede niveau</a:t>
            </a:r>
          </a:p>
          <a:p>
            <a:pPr lvl="2"/>
            <a:r>
              <a:rPr lang="nl-NL" altLang="en-US" smtClean="0"/>
              <a:t>Derde niveau</a:t>
            </a:r>
          </a:p>
          <a:p>
            <a:pPr lvl="3"/>
            <a:r>
              <a:rPr lang="nl-NL" altLang="en-US" smtClean="0"/>
              <a:t>Vierde niveau</a:t>
            </a:r>
          </a:p>
          <a:p>
            <a:pPr lvl="4"/>
            <a:r>
              <a:rPr lang="nl-NL" altLang="en-US" smtClean="0"/>
              <a:t>Vijfde niveau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4725" y="6356350"/>
            <a:ext cx="29114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0899EA5-17A1-4C83-A2C7-D41EAB6F5D1F}" type="datetimeFigureOut">
              <a:rPr lang="en-US"/>
              <a:pPr>
                <a:defRPr/>
              </a:pPr>
              <a:t>7/13/2019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5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4B661AB-01EC-4D55-BD7B-5D1732FDFA5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4" r:id="rId1"/>
    <p:sldLayoutId id="2147483719" r:id="rId2"/>
    <p:sldLayoutId id="2147483755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56" r:id="rId11"/>
    <p:sldLayoutId id="2147483757" r:id="rId12"/>
    <p:sldLayoutId id="2147483758" r:id="rId13"/>
    <p:sldLayoutId id="2147483727" r:id="rId14"/>
    <p:sldLayoutId id="2147483728" r:id="rId15"/>
    <p:sldLayoutId id="2147483729" r:id="rId16"/>
    <p:sldLayoutId id="2147483759" r:id="rId17"/>
  </p:sldLayoutIdLst>
  <p:transition spd="slow" advClick="0" advTm="6000"/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40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Klik om de stijl te bewerken</a:t>
            </a:r>
            <a:endParaRPr lang="en-US" altLang="en-US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Tekststijl van het model bewerken</a:t>
            </a:r>
          </a:p>
          <a:p>
            <a:pPr lvl="1"/>
            <a:r>
              <a:rPr lang="nl-NL" altLang="en-US" smtClean="0"/>
              <a:t>Tweede niveau</a:t>
            </a:r>
          </a:p>
          <a:p>
            <a:pPr lvl="2"/>
            <a:r>
              <a:rPr lang="nl-NL" altLang="en-US" smtClean="0"/>
              <a:t>Derde niveau</a:t>
            </a:r>
          </a:p>
          <a:p>
            <a:pPr lvl="3"/>
            <a:r>
              <a:rPr lang="nl-NL" altLang="en-US" smtClean="0"/>
              <a:t>Vierde niveau</a:t>
            </a:r>
          </a:p>
          <a:p>
            <a:pPr lvl="4"/>
            <a:r>
              <a:rPr lang="nl-NL" altLang="en-US" smtClean="0"/>
              <a:t>Vijfde niveau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16B87E1-BC4D-4DDD-9BB5-158CD1EBFAF3}" type="datetimeFigureOut">
              <a:rPr lang="en-US"/>
              <a:pPr>
                <a:defRPr/>
              </a:pPr>
              <a:t>7/13/2019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CCD72FB6-D612-466E-9CAB-68B8D70A59DC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61" r:id="rId11"/>
    <p:sldLayoutId id="2147483739" r:id="rId12"/>
    <p:sldLayoutId id="2147483762" r:id="rId13"/>
    <p:sldLayoutId id="2147483740" r:id="rId14"/>
    <p:sldLayoutId id="2147483741" r:id="rId15"/>
    <p:sldLayoutId id="2147483742" r:id="rId16"/>
  </p:sldLayoutIdLst>
  <p:transition spd="slow" advClick="0" advTm="6000"/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Klik om de stijl te bewerken</a:t>
            </a:r>
            <a:endParaRPr lang="en-US" altLang="en-US" smtClean="0"/>
          </a:p>
        </p:txBody>
      </p:sp>
      <p:sp>
        <p:nvSpPr>
          <p:cNvPr id="3075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Tekststijl van het model bewerken</a:t>
            </a:r>
          </a:p>
          <a:p>
            <a:pPr lvl="1"/>
            <a:r>
              <a:rPr lang="nl-NL" altLang="en-US" smtClean="0"/>
              <a:t>Tweede niveau</a:t>
            </a:r>
          </a:p>
          <a:p>
            <a:pPr lvl="2"/>
            <a:r>
              <a:rPr lang="nl-NL" altLang="en-US" smtClean="0"/>
              <a:t>Derde niveau</a:t>
            </a:r>
          </a:p>
          <a:p>
            <a:pPr lvl="3"/>
            <a:r>
              <a:rPr lang="nl-NL" altLang="en-US" smtClean="0"/>
              <a:t>Vierde niveau</a:t>
            </a:r>
          </a:p>
          <a:p>
            <a:pPr lvl="4"/>
            <a:r>
              <a:rPr lang="nl-NL" altLang="en-US" smtClean="0"/>
              <a:t>Vijfde niveau</a:t>
            </a:r>
            <a:endParaRPr lang="en-US" altLang="en-US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8BE55C5-88DD-45A6-8EFE-A83EB811CBD1}" type="datetimeFigureOut">
              <a:rPr lang="en-US"/>
              <a:pPr>
                <a:defRPr/>
              </a:pPr>
              <a:t>7/13/2019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5F506F8-4D89-4599-A87B-C8E661AA4D6C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ransition spd="slow" advClick="0" advTm="600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100013" y="1803400"/>
            <a:ext cx="8501063" cy="182562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nl-NL" dirty="0" smtClean="0">
                <a:latin typeface="Algerian" panose="04020705040A02060702" pitchFamily="82" charset="0"/>
              </a:rPr>
              <a:t/>
            </a:r>
            <a:br>
              <a:rPr lang="nl-NL" dirty="0" smtClean="0">
                <a:latin typeface="Algerian" panose="04020705040A02060702" pitchFamily="82" charset="0"/>
              </a:rPr>
            </a:br>
            <a:r>
              <a:rPr lang="nl-NL" dirty="0">
                <a:latin typeface="Algerian" panose="04020705040A02060702" pitchFamily="82" charset="0"/>
              </a:rPr>
              <a:t/>
            </a:r>
            <a:br>
              <a:rPr lang="nl-NL" dirty="0">
                <a:latin typeface="Algerian" panose="04020705040A02060702" pitchFamily="82" charset="0"/>
              </a:rPr>
            </a:br>
            <a:r>
              <a:rPr lang="nl-NL" dirty="0" smtClean="0">
                <a:latin typeface="Algerian" panose="04020705040A02060702" pitchFamily="82" charset="0"/>
              </a:rPr>
              <a:t>Tuinschaak 2019 bij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13315" name="Ondertitel 2"/>
          <p:cNvSpPr>
            <a:spLocks noGrp="1"/>
          </p:cNvSpPr>
          <p:nvPr>
            <p:ph type="subTitle" idx="1"/>
          </p:nvPr>
        </p:nvSpPr>
        <p:spPr>
          <a:xfrm>
            <a:off x="0" y="3878263"/>
            <a:ext cx="8821738" cy="763587"/>
          </a:xfrm>
        </p:spPr>
        <p:txBody>
          <a:bodyPr/>
          <a:lstStyle/>
          <a:p>
            <a:pPr algn="ctr"/>
            <a:r>
              <a:rPr lang="nl-NL" altLang="en-US" sz="4800" smtClean="0">
                <a:latin typeface="Algerian" panose="04020705040A02060702" pitchFamily="82" charset="0"/>
              </a:rPr>
              <a:t>Jos van Ginneken</a:t>
            </a:r>
            <a:endParaRPr lang="en-US" altLang="en-US" sz="4800" smtClean="0">
              <a:latin typeface="Algerian" panose="04020705040A02060702" pitchFamily="82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4076" y="389264"/>
            <a:ext cx="2957198" cy="4010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6000">
        <p14:doors dir="vert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D6440"/>
            </a:gs>
            <a:gs pos="74001">
              <a:srgbClr val="D0EB96"/>
            </a:gs>
            <a:gs pos="83000">
              <a:srgbClr val="D0EB96"/>
            </a:gs>
            <a:gs pos="100000">
              <a:srgbClr val="DFF1B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6477" y="450936"/>
            <a:ext cx="4559213" cy="607895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Staande oorkonde 4"/>
          <p:cNvSpPr/>
          <p:nvPr/>
        </p:nvSpPr>
        <p:spPr>
          <a:xfrm>
            <a:off x="889348" y="263046"/>
            <a:ext cx="5311035" cy="6212910"/>
          </a:xfrm>
          <a:prstGeom prst="verticalScrol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800" dirty="0" smtClean="0">
                <a:latin typeface="Algerian" panose="04020705040A02060702" pitchFamily="82" charset="0"/>
              </a:rPr>
              <a:t>Een z</a:t>
            </a:r>
            <a:r>
              <a:rPr lang="nl-NL" sz="4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Algerian" panose="04020705040A02060702" pitchFamily="82" charset="0"/>
              </a:rPr>
              <a:t>oon</a:t>
            </a:r>
            <a:r>
              <a:rPr lang="nl-NL" sz="4800" dirty="0" smtClean="0">
                <a:latin typeface="Algerian" panose="04020705040A02060702" pitchFamily="82" charset="0"/>
              </a:rPr>
              <a:t> van Jos </a:t>
            </a:r>
            <a:r>
              <a:rPr lang="nl-NL" sz="4800" dirty="0">
                <a:latin typeface="Algerian" panose="04020705040A02060702" pitchFamily="82" charset="0"/>
              </a:rPr>
              <a:t>geeft uitleg  </a:t>
            </a:r>
            <a:endParaRPr lang="nl-NL" sz="4800" dirty="0" smtClean="0">
              <a:latin typeface="Algerian" panose="04020705040A02060702" pitchFamily="8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800" dirty="0" smtClean="0">
                <a:latin typeface="Algerian" panose="04020705040A02060702" pitchFamily="82" charset="0"/>
              </a:rPr>
              <a:t>en </a:t>
            </a:r>
            <a:r>
              <a:rPr lang="nl-NL" sz="4800" dirty="0">
                <a:latin typeface="Algerian" panose="04020705040A02060702" pitchFamily="82" charset="0"/>
              </a:rPr>
              <a:t>wie tegen wie begint</a:t>
            </a:r>
            <a:endParaRPr lang="en-US" sz="4800" dirty="0">
              <a:latin typeface="Algerian" panose="04020705040A02060702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6000">
        <p14:doors dir="vert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964"/>
          <a:stretch>
            <a:fillRect/>
          </a:stretch>
        </p:blipFill>
        <p:spPr>
          <a:xfrm>
            <a:off x="0" y="-598488"/>
            <a:ext cx="11072813" cy="7600951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6000">
        <p14:doors dir="vert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63" y="212725"/>
            <a:ext cx="4679950" cy="624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312738"/>
            <a:ext cx="4664075" cy="621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6000">
        <p14:doors dir="vert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5723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412750"/>
            <a:ext cx="4441825" cy="592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313" y="252413"/>
            <a:ext cx="4602162" cy="613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6000">
        <p14:doors dir="vert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E75B6"/>
            </a:gs>
            <a:gs pos="74001">
              <a:srgbClr val="B5D2EC"/>
            </a:gs>
            <a:gs pos="83000">
              <a:srgbClr val="B5D2EC"/>
            </a:gs>
            <a:gs pos="100000">
              <a:srgbClr val="CEE1F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2077" y="-1"/>
            <a:ext cx="5523977" cy="67139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89794" y="770746"/>
            <a:ext cx="5188907" cy="3891680"/>
          </a:xfrm>
          <a:prstGeom prst="doubleWave">
            <a:avLst/>
          </a:prstGeom>
        </p:spPr>
      </p:pic>
      <p:sp>
        <p:nvSpPr>
          <p:cNvPr id="6" name="Liggende oorkonde 5"/>
          <p:cNvSpPr/>
          <p:nvPr/>
        </p:nvSpPr>
        <p:spPr>
          <a:xfrm>
            <a:off x="488950" y="5199063"/>
            <a:ext cx="4684713" cy="152717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5400" dirty="0">
                <a:latin typeface="Algerian" panose="04020705040A02060702" pitchFamily="82" charset="0"/>
              </a:rPr>
              <a:t>De winnaar</a:t>
            </a:r>
            <a:endParaRPr lang="en-US" sz="5400" dirty="0">
              <a:latin typeface="Algerian" panose="04020705040A02060702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6000">
        <p14:doors dir="vert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lf 4"/>
          <p:cNvSpPr/>
          <p:nvPr/>
        </p:nvSpPr>
        <p:spPr>
          <a:xfrm>
            <a:off x="525463" y="1377950"/>
            <a:ext cx="11110912" cy="538638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000" dirty="0">
                <a:latin typeface="Algerian" panose="04020705040A02060702" pitchFamily="82" charset="0"/>
              </a:rPr>
              <a:t>Einde van een leuke schaakmiddag die werd afgesloten met een heerlijk stukje pizza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000" dirty="0">
                <a:latin typeface="Algerian" panose="04020705040A02060702" pitchFamily="82" charset="0"/>
              </a:rPr>
              <a:t>En een frietje met. </a:t>
            </a:r>
            <a:endParaRPr lang="en-US" sz="4000" dirty="0">
              <a:latin typeface="Algerian" panose="04020705040A02060702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6000">
        <p15:prstTrans prst="curtains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densspoor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TM04033937[[fn=Condensspoor]]</Template>
  <TotalTime>57</TotalTime>
  <Words>34</Words>
  <Application>Microsoft Office PowerPoint</Application>
  <PresentationFormat>Breedbeeld</PresentationFormat>
  <Paragraphs>7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3</vt:i4>
      </vt:variant>
      <vt:variant>
        <vt:lpstr>Diatitels</vt:lpstr>
      </vt:variant>
      <vt:variant>
        <vt:i4>7</vt:i4>
      </vt:variant>
    </vt:vector>
  </HeadingPairs>
  <TitlesOfParts>
    <vt:vector size="17" baseType="lpstr">
      <vt:lpstr>Algerian</vt:lpstr>
      <vt:lpstr>Arial</vt:lpstr>
      <vt:lpstr>Calibri</vt:lpstr>
      <vt:lpstr>Calibri Light</vt:lpstr>
      <vt:lpstr>Century Gothic</vt:lpstr>
      <vt:lpstr>Trebuchet MS</vt:lpstr>
      <vt:lpstr>Wingdings 3</vt:lpstr>
      <vt:lpstr>Condensspoor</vt:lpstr>
      <vt:lpstr>Facet</vt:lpstr>
      <vt:lpstr>Kantoorthema</vt:lpstr>
      <vt:lpstr>  Tuinschaak 2019 bij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Den Spike Unattendeds © 2016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Tuinschaak 2019 bij</dc:title>
  <dc:creator>Microsoft</dc:creator>
  <cp:lastModifiedBy>Microsoft</cp:lastModifiedBy>
  <cp:revision>8</cp:revision>
  <dcterms:created xsi:type="dcterms:W3CDTF">2019-07-12T19:23:45Z</dcterms:created>
  <dcterms:modified xsi:type="dcterms:W3CDTF">2019-07-13T09:10:32Z</dcterms:modified>
  <cp:contentStatus/>
</cp:coreProperties>
</file>